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5" r:id="rId1"/>
  </p:sldMasterIdLst>
  <p:sldIdLst>
    <p:sldId id="270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471" autoAdjust="0"/>
    <p:restoredTop sz="94660"/>
  </p:normalViewPr>
  <p:slideViewPr>
    <p:cSldViewPr snapToGrid="0">
      <p:cViewPr varScale="1">
        <p:scale>
          <a:sx n="53" d="100"/>
          <a:sy n="53" d="100"/>
        </p:scale>
        <p:origin x="84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152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95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281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9265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8766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5540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206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4258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062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969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812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94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925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541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21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355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34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8382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243839" y="3047525"/>
            <a:ext cx="3668773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NEW CHICKEN FILLET BURGER AND CHIPS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£3.50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E8C964-31D4-49A2-98F4-707C19CBE8B3}"/>
              </a:ext>
            </a:extLst>
          </p:cNvPr>
          <p:cNvPicPr/>
          <p:nvPr/>
        </p:nvPicPr>
        <p:blipFill>
          <a:blip r:embed="rId3"/>
          <a:srcRect t="9574" b="23686"/>
          <a:stretch>
            <a:fillRect/>
          </a:stretch>
        </p:blipFill>
        <p:spPr>
          <a:xfrm>
            <a:off x="4188093" y="1914160"/>
            <a:ext cx="7642225" cy="382460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972206453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216697" y="2508473"/>
            <a:ext cx="4800334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SAMBUCA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ASK WHICH FLAVOURS WE HAVE AVAILABLE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£2.00 PER 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09D0B4-B587-453B-8601-C4C1747973D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95725" y="2009114"/>
            <a:ext cx="541464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448630545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243839" y="3047525"/>
            <a:ext cx="3668773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ROAST DINNER – COMING SOON ON SUNDAYS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C13EE5-365E-421E-9CE8-3563AFEE6118}"/>
              </a:ext>
            </a:extLst>
          </p:cNvPr>
          <p:cNvPicPr/>
          <p:nvPr/>
        </p:nvPicPr>
        <p:blipFill>
          <a:blip r:embed="rId3"/>
          <a:srcRect b="26479"/>
          <a:stretch>
            <a:fillRect/>
          </a:stretch>
        </p:blipFill>
        <p:spPr>
          <a:xfrm>
            <a:off x="4117755" y="1830951"/>
            <a:ext cx="7642225" cy="421322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887604824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7391666" y="3162193"/>
            <a:ext cx="4800334" cy="95410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HAND CARVED HAM, EGG AND CHIPS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0174FD-D443-49F4-8692-222C2FA4504A}"/>
              </a:ext>
            </a:extLst>
          </p:cNvPr>
          <p:cNvPicPr/>
          <p:nvPr/>
        </p:nvPicPr>
        <p:blipFill>
          <a:blip r:embed="rId3"/>
          <a:srcRect t="2526" b="23421"/>
          <a:stretch>
            <a:fillRect/>
          </a:stretch>
        </p:blipFill>
        <p:spPr>
          <a:xfrm>
            <a:off x="392040" y="1914160"/>
            <a:ext cx="7213089" cy="4008338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731953220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216697" y="2508473"/>
            <a:ext cx="4800334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CRISPS, CHOCOLATE AND HARIBO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A GREAT RANGE AVAILABLE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£1.00 EACH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01E34E-D738-4602-874B-A39AFEB5A5D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65480" y="2009114"/>
            <a:ext cx="432752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981441765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243839" y="3047525"/>
            <a:ext cx="3668773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HOMEMADE COTTAGE PIE, PEAS AND GRAVY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ONE OF OUR SPECIALS.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845D71-657F-4896-94AA-60117CE9F10E}"/>
              </a:ext>
            </a:extLst>
          </p:cNvPr>
          <p:cNvPicPr/>
          <p:nvPr/>
        </p:nvPicPr>
        <p:blipFill>
          <a:blip r:embed="rId3"/>
          <a:srcRect t="12231" b="21295"/>
          <a:stretch>
            <a:fillRect/>
          </a:stretch>
        </p:blipFill>
        <p:spPr>
          <a:xfrm>
            <a:off x="4174025" y="1975350"/>
            <a:ext cx="7642225" cy="3810000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685364681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216697" y="2508473"/>
            <a:ext cx="4800334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DOUBLE UP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DOUBLE SPIRIT AND A MIXER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£5.00 EACH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DD39C2-224F-41F4-8FB8-A56D1291FAF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74969" y="2200152"/>
            <a:ext cx="432752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4224449601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243839" y="3047525"/>
            <a:ext cx="3668773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STEAK PIE WITH SKIN ON FRIES AND GRAVY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ANOTHER GREAT SPECIAL ONLY £3.00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F4F538-EE60-4EF6-B640-CC6F00A703E2}"/>
              </a:ext>
            </a:extLst>
          </p:cNvPr>
          <p:cNvPicPr/>
          <p:nvPr/>
        </p:nvPicPr>
        <p:blipFill>
          <a:blip r:embed="rId3"/>
          <a:srcRect t="5577" b="6290"/>
          <a:stretch>
            <a:fillRect/>
          </a:stretch>
        </p:blipFill>
        <p:spPr>
          <a:xfrm>
            <a:off x="3946779" y="2143882"/>
            <a:ext cx="8100195" cy="3300316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980823573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095999" y="2874233"/>
            <a:ext cx="4800334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HIT THE SHOTS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TEQUILA AND SAMBUCA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£2.00 PER SHOT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20F335-EAA8-474D-9EDF-76C65E8BAB5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74969" y="2172017"/>
            <a:ext cx="432752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683721782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B6CE0A-B329-449F-B334-FC807D8637F1}"/>
              </a:ext>
            </a:extLst>
          </p:cNvPr>
          <p:cNvPicPr/>
          <p:nvPr/>
        </p:nvPicPr>
        <p:blipFill>
          <a:blip r:embed="rId3"/>
          <a:srcRect t="7711" b="15045"/>
          <a:stretch>
            <a:fillRect/>
          </a:stretch>
        </p:blipFill>
        <p:spPr>
          <a:xfrm>
            <a:off x="2734146" y="1752371"/>
            <a:ext cx="6474460" cy="4427220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931980845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216697" y="2508473"/>
            <a:ext cx="4800334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ITS BOMB TIME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VARIOUS BOMBS AVAILABLE. ASK A MEMBER OF STAFF.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£3.00 PER BOMB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8A4179-589F-48DD-A266-896AB37F46C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74969" y="2256424"/>
            <a:ext cx="432752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957776653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356380" y="2564382"/>
            <a:ext cx="3668773" cy="267765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HOMEMADE HUNTERS CHICKEN, CHIPS AND SALAD 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£3.00. AVAILABLE WHEN ON SPECIAL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474E80-5B15-4055-B112-2BFFBE9DD9E7}"/>
              </a:ext>
            </a:extLst>
          </p:cNvPr>
          <p:cNvPicPr/>
          <p:nvPr/>
        </p:nvPicPr>
        <p:blipFill>
          <a:blip r:embed="rId3"/>
          <a:srcRect t="6115" b="26612"/>
          <a:stretch>
            <a:fillRect/>
          </a:stretch>
        </p:blipFill>
        <p:spPr>
          <a:xfrm>
            <a:off x="4305936" y="1975350"/>
            <a:ext cx="7642225" cy="3855720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212422475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5884</TotalTime>
  <Words>153</Words>
  <Application>Microsoft Office PowerPoint</Application>
  <PresentationFormat>Widescreen</PresentationFormat>
  <Paragraphs>37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Times New Roman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 OPENING HOURS Mon-Fri 5pm-10pm Sat&amp;sun 11am-6pm</dc:title>
  <dc:creator>James Hammond</dc:creator>
  <cp:lastModifiedBy>Hammond Family</cp:lastModifiedBy>
  <cp:revision>28</cp:revision>
  <dcterms:created xsi:type="dcterms:W3CDTF">2018-08-06T07:38:08Z</dcterms:created>
  <dcterms:modified xsi:type="dcterms:W3CDTF">2019-10-14T19:38:53Z</dcterms:modified>
</cp:coreProperties>
</file>

<file path=docProps/thumbnail.jpeg>
</file>